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tmpj35f3z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tmphyg25oc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tmpuij8hia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tmpqzmo9sg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tmpblsuyy7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tmpx4nr96mz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tmpvj4khys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tmptbqnbhf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tmph3rirhp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tmpiixo8u6c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tmp8shdkc8x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